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B70"/>
    <a:srgbClr val="F5EEE4"/>
    <a:srgbClr val="FFF3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5F4794-A7B5-4AF1-9B80-E6AA2DA76AD8}" v="432" dt="2022-05-16T20:11:03.801"/>
    <p1510:client id="{6CFFD6E7-8CE3-407F-A5E4-AF092A245251}" v="850" dt="2022-05-16T19:00:41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E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2022. 05. 16.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>
            <a:extLst>
              <a:ext uri="{FF2B5EF4-FFF2-40B4-BE49-F238E27FC236}">
                <a16:creationId xmlns:a16="http://schemas.microsoft.com/office/drawing/2014/main" id="{12C254DC-6092-0164-8A97-4A31CA7F3C0A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35947" y="2184270"/>
            <a:ext cx="4283697" cy="140590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hu-HU" sz="7200" b="1" dirty="0" err="1">
                <a:solidFill>
                  <a:srgbClr val="475B70"/>
                </a:solidFill>
                <a:latin typeface="roboto"/>
                <a:ea typeface="roboto"/>
                <a:cs typeface="Calibri Light"/>
              </a:rPr>
              <a:t>Artist</a:t>
            </a:r>
            <a:r>
              <a:rPr lang="hu-HU" sz="7200" b="1" dirty="0">
                <a:solidFill>
                  <a:srgbClr val="475B70"/>
                </a:solidFill>
                <a:latin typeface="roboto"/>
                <a:ea typeface="roboto"/>
                <a:cs typeface="Calibri Light"/>
              </a:rPr>
              <a:t> </a:t>
            </a:r>
            <a:r>
              <a:rPr lang="hu-HU" sz="7200" b="1" dirty="0" err="1">
                <a:solidFill>
                  <a:srgbClr val="475B70"/>
                </a:solidFill>
                <a:latin typeface="roboto"/>
                <a:ea typeface="roboto"/>
                <a:cs typeface="Calibri Light"/>
              </a:rPr>
              <a:t>page</a:t>
            </a:r>
            <a:endParaRPr lang="hu-HU" sz="6600" b="1" dirty="0">
              <a:solidFill>
                <a:srgbClr val="475B70"/>
              </a:solidFill>
              <a:latin typeface="roboto"/>
              <a:ea typeface="roboto"/>
              <a:cs typeface="Calibri Light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35948" y="3747074"/>
            <a:ext cx="2633579" cy="7333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hu-HU" dirty="0" err="1">
                <a:solidFill>
                  <a:srgbClr val="475B70"/>
                </a:solidFill>
                <a:latin typeface="roboto"/>
                <a:ea typeface="roboto"/>
                <a:cs typeface="Calibri"/>
              </a:rPr>
              <a:t>Obertik</a:t>
            </a:r>
            <a:r>
              <a:rPr lang="hu-HU" dirty="0">
                <a:solidFill>
                  <a:srgbClr val="475B70"/>
                </a:solidFill>
                <a:latin typeface="roboto"/>
                <a:ea typeface="roboto"/>
                <a:cs typeface="Calibri"/>
              </a:rPr>
              <a:t> Orsolya </a:t>
            </a:r>
            <a:r>
              <a:rPr lang="hu-HU" sz="1800" dirty="0">
                <a:solidFill>
                  <a:srgbClr val="475B70"/>
                </a:solidFill>
                <a:latin typeface="roboto"/>
                <a:ea typeface="roboto"/>
                <a:cs typeface="Calibri"/>
              </a:rPr>
              <a:t>1/15WL</a:t>
            </a:r>
            <a:endParaRPr lang="hu-HU" sz="1800" dirty="0">
              <a:solidFill>
                <a:srgbClr val="475B70"/>
              </a:solidFill>
              <a:latin typeface="roboto"/>
              <a:ea typeface="roboto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E937F4B-26A2-2AB1-512D-0FD81394F6B0}"/>
              </a:ext>
            </a:extLst>
          </p:cNvPr>
          <p:cNvSpPr txBox="1"/>
          <p:nvPr/>
        </p:nvSpPr>
        <p:spPr>
          <a:xfrm>
            <a:off x="58821" y="31076"/>
            <a:ext cx="33982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1600" dirty="0">
                <a:solidFill>
                  <a:srgbClr val="FFF3E1"/>
                </a:solidFill>
                <a:latin typeface="roboto"/>
                <a:ea typeface="roboto"/>
              </a:rPr>
              <a:t>Webfejlesztő</a:t>
            </a:r>
            <a:endParaRPr lang="hu-HU" sz="1600" dirty="0">
              <a:solidFill>
                <a:srgbClr val="FFF3E1"/>
              </a:solidFill>
              <a:latin typeface="roboto"/>
              <a:ea typeface="roboto"/>
              <a:cs typeface="Calibri"/>
            </a:endParaRPr>
          </a:p>
          <a:p>
            <a:r>
              <a:rPr lang="hu-HU" sz="1600" dirty="0">
                <a:solidFill>
                  <a:srgbClr val="FFF3E1"/>
                </a:solidFill>
                <a:latin typeface="roboto"/>
                <a:ea typeface="roboto"/>
                <a:cs typeface="Calibri"/>
              </a:rPr>
              <a:t>A képzés azonosítója:</a:t>
            </a:r>
            <a:r>
              <a:rPr lang="hu-HU" sz="1600" b="1" dirty="0">
                <a:solidFill>
                  <a:srgbClr val="FFF3E1"/>
                </a:solidFill>
                <a:latin typeface="roboto"/>
                <a:ea typeface="roboto"/>
                <a:cs typeface="Calibri"/>
              </a:rPr>
              <a:t> 06135001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23EA9BFD-324D-E485-FCAA-42EF8EBC246B}"/>
              </a:ext>
            </a:extLst>
          </p:cNvPr>
          <p:cNvSpPr txBox="1"/>
          <p:nvPr/>
        </p:nvSpPr>
        <p:spPr>
          <a:xfrm>
            <a:off x="1237118" y="4894767"/>
            <a:ext cx="27432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400" dirty="0" err="1">
                <a:solidFill>
                  <a:srgbClr val="475B70"/>
                </a:solidFill>
                <a:latin typeface="roboto"/>
                <a:ea typeface="roboto"/>
              </a:rPr>
              <a:t>Czinkóczi</a:t>
            </a:r>
            <a:r>
              <a:rPr lang="hu-HU" sz="2400" dirty="0">
                <a:solidFill>
                  <a:srgbClr val="475B70"/>
                </a:solidFill>
                <a:latin typeface="roboto"/>
                <a:ea typeface="roboto"/>
              </a:rPr>
              <a:t> </a:t>
            </a:r>
            <a:r>
              <a:rPr lang="hu-HU" sz="2400" dirty="0" err="1">
                <a:solidFill>
                  <a:srgbClr val="475B70"/>
                </a:solidFill>
                <a:latin typeface="roboto"/>
                <a:ea typeface="roboto"/>
              </a:rPr>
              <a:t>Tamás,Halász</a:t>
            </a:r>
            <a:r>
              <a:rPr lang="hu-HU" sz="2400" dirty="0">
                <a:solidFill>
                  <a:srgbClr val="475B70"/>
                </a:solidFill>
                <a:latin typeface="roboto"/>
                <a:ea typeface="roboto"/>
              </a:rPr>
              <a:t> Gábor</a:t>
            </a:r>
          </a:p>
          <a:p>
            <a:r>
              <a:rPr lang="hu-HU" dirty="0">
                <a:solidFill>
                  <a:srgbClr val="475B70"/>
                </a:solidFill>
                <a:latin typeface="roboto"/>
                <a:ea typeface="roboto"/>
                <a:cs typeface="Calibri"/>
              </a:rPr>
              <a:t>Témavezető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0AF2E6B5-18C0-BAC6-BEB2-D938178751A8}"/>
              </a:ext>
            </a:extLst>
          </p:cNvPr>
          <p:cNvSpPr txBox="1"/>
          <p:nvPr/>
        </p:nvSpPr>
        <p:spPr>
          <a:xfrm>
            <a:off x="4065029" y="-6034"/>
            <a:ext cx="813067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hu-HU" sz="1600" dirty="0">
                <a:solidFill>
                  <a:srgbClr val="FFF3E1"/>
                </a:solidFill>
                <a:latin typeface="roboto"/>
                <a:ea typeface="+mn-lt"/>
                <a:cs typeface="+mn-lt"/>
              </a:rPr>
              <a:t>Budapesti Műszaki Szakképzési Centrum Petrik Lajos Két Tanítási Nyelvű Technikum</a:t>
            </a:r>
            <a:endParaRPr lang="hu-HU" sz="1600">
              <a:solidFill>
                <a:srgbClr val="FFF3E1"/>
              </a:solidFill>
              <a:latin typeface="roboto"/>
              <a:ea typeface="roboto"/>
              <a:cs typeface="Calibri"/>
            </a:endParaRPr>
          </a:p>
        </p:txBody>
      </p:sp>
      <p:pic>
        <p:nvPicPr>
          <p:cNvPr id="9" name="Kép 9">
            <a:extLst>
              <a:ext uri="{FF2B5EF4-FFF2-40B4-BE49-F238E27FC236}">
                <a16:creationId xmlns:a16="http://schemas.microsoft.com/office/drawing/2014/main" id="{0579EFD1-3CC9-18E9-FE27-0FD9EF23E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438" y="-96328"/>
            <a:ext cx="5201728" cy="695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 4">
            <a:extLst>
              <a:ext uri="{FF2B5EF4-FFF2-40B4-BE49-F238E27FC236}">
                <a16:creationId xmlns:a16="http://schemas.microsoft.com/office/drawing/2014/main" id="{3DB2590A-B58F-765D-5BE0-87D16BBEF2BD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7446CD-79BE-C63B-0AE7-1F907E403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106" y="5691"/>
            <a:ext cx="10170544" cy="1339940"/>
          </a:xfrm>
        </p:spPr>
        <p:txBody>
          <a:bodyPr/>
          <a:lstStyle/>
          <a:p>
            <a:r>
              <a:rPr lang="hu-HU" b="1" dirty="0" err="1">
                <a:solidFill>
                  <a:srgbClr val="FFF3E1"/>
                </a:solidFill>
                <a:latin typeface="roboto"/>
                <a:ea typeface="roboto"/>
              </a:rPr>
              <a:t>Artist</a:t>
            </a:r>
            <a:r>
              <a:rPr lang="hu-HU" b="1" dirty="0">
                <a:solidFill>
                  <a:srgbClr val="FFF3E1"/>
                </a:solidFill>
                <a:latin typeface="roboto"/>
                <a:ea typeface="roboto"/>
              </a:rPr>
              <a:t> </a:t>
            </a:r>
            <a:r>
              <a:rPr lang="hu-HU" b="1" dirty="0" err="1">
                <a:solidFill>
                  <a:srgbClr val="FFF3E1"/>
                </a:solidFill>
                <a:latin typeface="roboto"/>
                <a:ea typeface="roboto"/>
              </a:rPr>
              <a:t>page</a:t>
            </a:r>
            <a:endParaRPr lang="hu-HU" b="1" dirty="0">
              <a:solidFill>
                <a:srgbClr val="FFF3E1"/>
              </a:solidFill>
              <a:latin typeface="roboto"/>
              <a:ea typeface="roboto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D72FFA5-02B3-E643-47E8-C79BCF6FE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106" y="1653097"/>
            <a:ext cx="10515600" cy="46388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hu-HU" sz="3600" b="1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Felhasznált technológiák</a:t>
            </a: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React</a:t>
            </a:r>
            <a:endParaRPr lang="hu-HU" sz="360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Laravel</a:t>
            </a:r>
            <a:endParaRPr lang="hu-HU" sz="360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React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Bootstrap</a:t>
            </a:r>
            <a:endParaRPr lang="hu-HU" sz="360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Sass, HTML</a:t>
            </a:r>
          </a:p>
          <a:p>
            <a:pPr marL="0" indent="0">
              <a:buNone/>
            </a:pPr>
            <a:r>
              <a:rPr lang="hu-HU" sz="3600" b="1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Képi anyagok elkészítéséhez felhasznált programok</a:t>
            </a: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Clip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Studio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Paint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 Pro</a:t>
            </a: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- KRITA</a:t>
            </a:r>
          </a:p>
        </p:txBody>
      </p:sp>
    </p:spTree>
    <p:extLst>
      <p:ext uri="{BB962C8B-B14F-4D97-AF65-F5344CB8AC3E}">
        <p14:creationId xmlns:p14="http://schemas.microsoft.com/office/powerpoint/2010/main" val="3538027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>
            <a:extLst>
              <a:ext uri="{FF2B5EF4-FFF2-40B4-BE49-F238E27FC236}">
                <a16:creationId xmlns:a16="http://schemas.microsoft.com/office/drawing/2014/main" id="{6668B512-9855-17D6-FFD4-84D842680C3D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C774035-F177-533A-E23C-94D206CEC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2" y="178220"/>
            <a:ext cx="9767977" cy="994884"/>
          </a:xfrm>
        </p:spPr>
        <p:txBody>
          <a:bodyPr/>
          <a:lstStyle/>
          <a:p>
            <a:r>
              <a:rPr lang="hu-HU" b="1" dirty="0">
                <a:solidFill>
                  <a:srgbClr val="FFF3E1"/>
                </a:solidFill>
                <a:latin typeface="roboto"/>
                <a:ea typeface="roboto"/>
                <a:cs typeface="Calibri Light"/>
              </a:rPr>
              <a:t>HOME</a:t>
            </a:r>
            <a:endParaRPr lang="hu-HU" b="1" dirty="0">
              <a:solidFill>
                <a:srgbClr val="FFF3E1"/>
              </a:solidFill>
              <a:latin typeface="roboto"/>
              <a:ea typeface="roboto"/>
            </a:endParaRPr>
          </a:p>
        </p:txBody>
      </p:sp>
      <p:pic>
        <p:nvPicPr>
          <p:cNvPr id="13" name="Kép 13">
            <a:extLst>
              <a:ext uri="{FF2B5EF4-FFF2-40B4-BE49-F238E27FC236}">
                <a16:creationId xmlns:a16="http://schemas.microsoft.com/office/drawing/2014/main" id="{8D3F37B3-6BCF-317D-6701-5296F2E8B02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5596" y="1521665"/>
            <a:ext cx="6906883" cy="5160540"/>
          </a:xfrm>
        </p:spPr>
      </p:pic>
      <p:sp>
        <p:nvSpPr>
          <p:cNvPr id="14" name="Tartalom helye 13">
            <a:extLst>
              <a:ext uri="{FF2B5EF4-FFF2-40B4-BE49-F238E27FC236}">
                <a16:creationId xmlns:a16="http://schemas.microsoft.com/office/drawing/2014/main" id="{418F052E-83A5-6196-48D3-28DC9A173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82999" y="1997627"/>
            <a:ext cx="3625162" cy="46360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Főoldal</a:t>
            </a:r>
            <a:endParaRPr lang="hu-HU"/>
          </a:p>
          <a:p>
            <a:pPr marL="0" indent="0">
              <a:buNone/>
            </a:pPr>
            <a:endParaRPr lang="hu-HU" dirty="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Bemutatkozás és navigáció</a:t>
            </a:r>
            <a:endParaRPr lang="hu-HU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endParaRPr lang="hu-HU" dirty="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dirty="0" err="1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Footeren</a:t>
            </a:r>
            <a:r>
              <a:rPr lang="hu-HU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 az oldalak működnek</a:t>
            </a:r>
          </a:p>
          <a:p>
            <a:pPr marL="0" indent="0">
              <a:buNone/>
            </a:pPr>
            <a:endParaRPr lang="hu-HU" dirty="0">
              <a:solidFill>
                <a:srgbClr val="475B70"/>
              </a:solidFill>
              <a:latin typeface="Candara"/>
              <a:ea typeface="roboto"/>
              <a:cs typeface="Calibri"/>
            </a:endParaRPr>
          </a:p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roboto"/>
                <a:cs typeface="Calibri"/>
              </a:rPr>
              <a:t>Valós munkák</a:t>
            </a:r>
          </a:p>
        </p:txBody>
      </p:sp>
    </p:spTree>
    <p:extLst>
      <p:ext uri="{BB962C8B-B14F-4D97-AF65-F5344CB8AC3E}">
        <p14:creationId xmlns:p14="http://schemas.microsoft.com/office/powerpoint/2010/main" val="3285345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887751CF-26E4-4BB7-49E3-E4C5E8ECE512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1450B92-38D8-77AE-BBDA-B4DE9F9FD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66" y="86345"/>
            <a:ext cx="10515600" cy="1065368"/>
          </a:xfrm>
        </p:spPr>
        <p:txBody>
          <a:bodyPr/>
          <a:lstStyle/>
          <a:p>
            <a:r>
              <a:rPr lang="hu-HU" b="1" dirty="0">
                <a:solidFill>
                  <a:srgbClr val="FFF3E1"/>
                </a:solidFill>
                <a:latin typeface="roboto"/>
                <a:ea typeface="roboto"/>
                <a:cs typeface="Calibri"/>
              </a:rPr>
              <a:t>ARTWORKS</a:t>
            </a:r>
            <a:endParaRPr lang="hu-HU" b="1" dirty="0">
              <a:solidFill>
                <a:srgbClr val="FFF3E1"/>
              </a:solidFill>
              <a:latin typeface="roboto"/>
              <a:cs typeface="Calibri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4BC0A3-C423-92BD-9801-BB6050346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223" y="1782329"/>
            <a:ext cx="3258015" cy="49921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Korábbi munkák bemutatása</a:t>
            </a:r>
          </a:p>
          <a:p>
            <a:pPr marL="0" indent="0">
              <a:buNone/>
            </a:pPr>
            <a:endParaRPr lang="hu-HU" dirty="0">
              <a:solidFill>
                <a:srgbClr val="475B70"/>
              </a:solidFill>
              <a:latin typeface="Candara"/>
              <a:ea typeface="Calibri"/>
              <a:cs typeface="Calibri"/>
            </a:endParaRPr>
          </a:p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Főbb funkciókkal nem rendelkezik</a:t>
            </a:r>
          </a:p>
          <a:p>
            <a:pPr marL="0" indent="0">
              <a:buNone/>
            </a:pPr>
            <a:endParaRPr lang="hu-HU" dirty="0">
              <a:solidFill>
                <a:srgbClr val="475B70"/>
              </a:solidFill>
              <a:latin typeface="Candara"/>
              <a:ea typeface="Calibri"/>
              <a:cs typeface="Calibri"/>
            </a:endParaRPr>
          </a:p>
          <a:p>
            <a:pPr marL="0" indent="0">
              <a:buNone/>
            </a:pPr>
            <a:r>
              <a:rPr lang="hu-HU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Nem bejelentkezett felhasználó is láthatja</a:t>
            </a:r>
          </a:p>
        </p:txBody>
      </p:sp>
      <p:pic>
        <p:nvPicPr>
          <p:cNvPr id="9" name="Kép 9">
            <a:extLst>
              <a:ext uri="{FF2B5EF4-FFF2-40B4-BE49-F238E27FC236}">
                <a16:creationId xmlns:a16="http://schemas.microsoft.com/office/drawing/2014/main" id="{934BED8C-3ACF-97AF-6B1F-BD3749D5C3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50005" y="1415525"/>
            <a:ext cx="6872868" cy="5218001"/>
          </a:xfrm>
        </p:spPr>
      </p:pic>
    </p:spTree>
    <p:extLst>
      <p:ext uri="{BB962C8B-B14F-4D97-AF65-F5344CB8AC3E}">
        <p14:creationId xmlns:p14="http://schemas.microsoft.com/office/powerpoint/2010/main" val="529313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5ACC95E3-9D8A-09B6-AA31-249B12E0ADF2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A9AB638-CE8B-00C8-50A2-0A81E4AD1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95" y="179271"/>
            <a:ext cx="8666357" cy="953856"/>
          </a:xfrm>
        </p:spPr>
        <p:txBody>
          <a:bodyPr/>
          <a:lstStyle/>
          <a:p>
            <a:r>
              <a:rPr lang="hu-HU" b="1" dirty="0">
                <a:solidFill>
                  <a:srgbClr val="FFF3E1"/>
                </a:solidFill>
                <a:latin typeface="roboto"/>
                <a:ea typeface="roboto"/>
                <a:cs typeface="Calibri Light"/>
              </a:rPr>
              <a:t>COMMISSION</a:t>
            </a:r>
            <a:endParaRPr lang="hu-HU" b="1" dirty="0">
              <a:solidFill>
                <a:srgbClr val="FFF3E1"/>
              </a:solidFill>
              <a:latin typeface="roboto"/>
              <a:ea typeface="roboto"/>
            </a:endParaRPr>
          </a:p>
        </p:txBody>
      </p:sp>
      <p:pic>
        <p:nvPicPr>
          <p:cNvPr id="7" name="Kép 7">
            <a:extLst>
              <a:ext uri="{FF2B5EF4-FFF2-40B4-BE49-F238E27FC236}">
                <a16:creationId xmlns:a16="http://schemas.microsoft.com/office/drawing/2014/main" id="{A982BE05-C462-C938-3CC2-3312215F685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9599" y="1398162"/>
            <a:ext cx="3809166" cy="5327069"/>
          </a:xfrm>
        </p:spPr>
      </p:pic>
      <p:pic>
        <p:nvPicPr>
          <p:cNvPr id="8" name="Kép 8">
            <a:extLst>
              <a:ext uri="{FF2B5EF4-FFF2-40B4-BE49-F238E27FC236}">
                <a16:creationId xmlns:a16="http://schemas.microsoft.com/office/drawing/2014/main" id="{A8F26F68-8667-BC01-70A4-4507E7D879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370452" y="2373893"/>
            <a:ext cx="4364851" cy="4351338"/>
          </a:xfr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B12A413D-A24F-7693-3248-F9846F323EF4}"/>
              </a:ext>
            </a:extLst>
          </p:cNvPr>
          <p:cNvSpPr txBox="1"/>
          <p:nvPr/>
        </p:nvSpPr>
        <p:spPr>
          <a:xfrm>
            <a:off x="7521498" y="1484423"/>
            <a:ext cx="406276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hu-HU" sz="2000" b="1" dirty="0">
                <a:solidFill>
                  <a:srgbClr val="475B70"/>
                </a:solidFill>
                <a:latin typeface="Candara"/>
                <a:cs typeface="Calibri"/>
              </a:rPr>
              <a:t>Ha nincs felhasználó bejelentkezve, nem lehet megrendelést leadni</a:t>
            </a:r>
            <a:endParaRPr lang="hu-HU" sz="2000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2CB6203-6BB5-491D-A6A9-D9001D004FDF}"/>
              </a:ext>
            </a:extLst>
          </p:cNvPr>
          <p:cNvSpPr txBox="1"/>
          <p:nvPr/>
        </p:nvSpPr>
        <p:spPr>
          <a:xfrm>
            <a:off x="4384056" y="2119809"/>
            <a:ext cx="2743200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000" b="1" dirty="0">
                <a:solidFill>
                  <a:srgbClr val="475B70"/>
                </a:solidFill>
                <a:latin typeface="Candara"/>
              </a:rPr>
              <a:t>Főbb funkciók:</a:t>
            </a:r>
          </a:p>
          <a:p>
            <a:endParaRPr lang="hu-HU" sz="2000" b="1" dirty="0">
              <a:solidFill>
                <a:srgbClr val="475B70"/>
              </a:solidFill>
              <a:latin typeface="Candara"/>
            </a:endParaRPr>
          </a:p>
          <a:p>
            <a:r>
              <a:rPr lang="hu-HU" sz="2000" dirty="0">
                <a:solidFill>
                  <a:srgbClr val="475B70"/>
                </a:solidFill>
                <a:latin typeface="Candara"/>
              </a:rPr>
              <a:t>Megrendelés leadás</a:t>
            </a:r>
            <a:endParaRPr lang="hu-HU" sz="2000" dirty="0">
              <a:solidFill>
                <a:srgbClr val="475B70"/>
              </a:solidFill>
              <a:latin typeface="Candara"/>
              <a:cs typeface="Calibri"/>
            </a:endParaRPr>
          </a:p>
          <a:p>
            <a:endParaRPr lang="hu-HU" sz="2000" dirty="0">
              <a:solidFill>
                <a:srgbClr val="475B70"/>
              </a:solidFill>
              <a:latin typeface="Candara"/>
              <a:cs typeface="Calibri"/>
            </a:endParaRPr>
          </a:p>
          <a:p>
            <a:r>
              <a:rPr lang="hu-HU" sz="2000" dirty="0">
                <a:solidFill>
                  <a:srgbClr val="475B70"/>
                </a:solidFill>
                <a:latin typeface="Candara"/>
                <a:cs typeface="Calibri"/>
              </a:rPr>
              <a:t>Szabályok ismertetése</a:t>
            </a:r>
          </a:p>
          <a:p>
            <a:endParaRPr lang="hu-HU" sz="2000" dirty="0">
              <a:solidFill>
                <a:srgbClr val="475B70"/>
              </a:solidFill>
              <a:latin typeface="Candara"/>
              <a:cs typeface="Calibri"/>
            </a:endParaRPr>
          </a:p>
          <a:p>
            <a:r>
              <a:rPr lang="hu-HU" sz="2000" dirty="0">
                <a:solidFill>
                  <a:srgbClr val="475B70"/>
                </a:solidFill>
                <a:latin typeface="Candara"/>
                <a:cs typeface="Calibri"/>
              </a:rPr>
              <a:t>Felhasználó által korábban leadott megrendelések listázása</a:t>
            </a:r>
          </a:p>
          <a:p>
            <a:endParaRPr lang="hu-HU" sz="2000" dirty="0">
              <a:solidFill>
                <a:srgbClr val="475B70"/>
              </a:solidFill>
              <a:latin typeface="Candara"/>
              <a:cs typeface="Calibri"/>
            </a:endParaRPr>
          </a:p>
          <a:p>
            <a:r>
              <a:rPr lang="hu-HU" sz="2000" dirty="0" err="1">
                <a:solidFill>
                  <a:srgbClr val="475B70"/>
                </a:solidFill>
                <a:latin typeface="Candara"/>
                <a:cs typeface="Calibri"/>
              </a:rPr>
              <a:t>Admin</a:t>
            </a:r>
            <a:r>
              <a:rPr lang="hu-HU" sz="2000" dirty="0">
                <a:solidFill>
                  <a:srgbClr val="475B70"/>
                </a:solidFill>
                <a:latin typeface="Candara"/>
                <a:cs typeface="Calibri"/>
              </a:rPr>
              <a:t> esetén az összes megrendelés listázása</a:t>
            </a:r>
          </a:p>
        </p:txBody>
      </p:sp>
    </p:spTree>
    <p:extLst>
      <p:ext uri="{BB962C8B-B14F-4D97-AF65-F5344CB8AC3E}">
        <p14:creationId xmlns:p14="http://schemas.microsoft.com/office/powerpoint/2010/main" val="4178386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D63E3B6C-7B17-2ED5-D4A2-19233BB66CF1}"/>
              </a:ext>
            </a:extLst>
          </p:cNvPr>
          <p:cNvSpPr/>
          <p:nvPr/>
        </p:nvSpPr>
        <p:spPr>
          <a:xfrm>
            <a:off x="179" y="-7009"/>
            <a:ext cx="12191998" cy="1322715"/>
          </a:xfrm>
          <a:prstGeom prst="rect">
            <a:avLst/>
          </a:prstGeom>
          <a:solidFill>
            <a:srgbClr val="475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8C16739-C27A-B927-6AAB-7D4B56901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70" y="178220"/>
            <a:ext cx="11004430" cy="937374"/>
          </a:xfrm>
        </p:spPr>
        <p:txBody>
          <a:bodyPr/>
          <a:lstStyle/>
          <a:p>
            <a:r>
              <a:rPr lang="hu-HU" b="1" dirty="0">
                <a:solidFill>
                  <a:srgbClr val="FFF3E1"/>
                </a:solidFill>
                <a:latin typeface="roboto"/>
                <a:ea typeface="Calibri Light"/>
                <a:cs typeface="Calibri Light"/>
              </a:rPr>
              <a:t>Továbbfejlesztési lehetőségek</a:t>
            </a:r>
            <a:endParaRPr lang="hu-HU" b="1" dirty="0">
              <a:solidFill>
                <a:srgbClr val="000000"/>
              </a:solidFill>
              <a:latin typeface="roboto"/>
              <a:ea typeface="roboto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1FA5E09-6B76-1CAD-B966-DB06ABE3F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9370" y="1713874"/>
            <a:ext cx="11263221" cy="47682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sz="3600" dirty="0" err="1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Admin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 felület sokkalta láthatóbb megkülönböztetése egy felhasználóitól</a:t>
            </a:r>
          </a:p>
          <a:p>
            <a:pPr marL="457200" indent="-457200"/>
            <a:r>
              <a:rPr lang="hu-HU" sz="3600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Megrendelés felület ne lehessen aktív az </a:t>
            </a:r>
            <a:r>
              <a:rPr lang="hu-HU" sz="3600" dirty="0" err="1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adminnak</a:t>
            </a:r>
            <a:endParaRPr lang="hu-HU" sz="3600" dirty="0">
              <a:solidFill>
                <a:srgbClr val="475B70"/>
              </a:solidFill>
              <a:latin typeface="Candara"/>
              <a:ea typeface="Calibri"/>
              <a:cs typeface="Calibri"/>
            </a:endParaRPr>
          </a:p>
          <a:p>
            <a:pPr marL="457200" indent="-457200"/>
            <a:r>
              <a:rPr lang="hu-HU" sz="3600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A megrendelések állapotának változtatásának a lehetősége (jelenleg adatbázisban kézzel történik)</a:t>
            </a:r>
          </a:p>
          <a:p>
            <a:pPr marL="0" indent="0">
              <a:buNone/>
            </a:pPr>
            <a:r>
              <a:rPr lang="hu-HU" sz="3600" dirty="0" err="1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Artworkok</a:t>
            </a:r>
            <a:r>
              <a:rPr lang="hu-HU" sz="3600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 feltöltése adatbázisból történjen</a:t>
            </a:r>
          </a:p>
          <a:p>
            <a:pPr marL="0" indent="0">
              <a:buNone/>
            </a:pPr>
            <a:r>
              <a:rPr lang="hu-HU" sz="3600" dirty="0">
                <a:solidFill>
                  <a:srgbClr val="475B70"/>
                </a:solidFill>
                <a:latin typeface="Candara"/>
                <a:ea typeface="Calibri"/>
                <a:cs typeface="Calibri"/>
              </a:rPr>
              <a:t>Online fizetőségi lehetőség</a:t>
            </a:r>
          </a:p>
        </p:txBody>
      </p:sp>
    </p:spTree>
    <p:extLst>
      <p:ext uri="{BB962C8B-B14F-4D97-AF65-F5344CB8AC3E}">
        <p14:creationId xmlns:p14="http://schemas.microsoft.com/office/powerpoint/2010/main" val="71595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B822E7-77F5-4E83-367E-384ACBF9FA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52258"/>
            <a:ext cx="7411843" cy="74577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hu-HU" sz="4000" b="1" dirty="0">
                <a:solidFill>
                  <a:srgbClr val="475B70"/>
                </a:solidFill>
                <a:latin typeface="roboto"/>
                <a:ea typeface="Calibri"/>
                <a:cs typeface="Calibri"/>
              </a:rPr>
              <a:t>Köszönöm a figyelmet</a:t>
            </a:r>
          </a:p>
        </p:txBody>
      </p:sp>
      <p:pic>
        <p:nvPicPr>
          <p:cNvPr id="8" name="Kép 8">
            <a:extLst>
              <a:ext uri="{FF2B5EF4-FFF2-40B4-BE49-F238E27FC236}">
                <a16:creationId xmlns:a16="http://schemas.microsoft.com/office/drawing/2014/main" id="{A3C85516-2E00-CE1C-4487-93B327CE82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756135" y="4408990"/>
            <a:ext cx="2353412" cy="2371997"/>
          </a:xfrm>
        </p:spPr>
      </p:pic>
    </p:spTree>
    <p:extLst>
      <p:ext uri="{BB962C8B-B14F-4D97-AF65-F5344CB8AC3E}">
        <p14:creationId xmlns:p14="http://schemas.microsoft.com/office/powerpoint/2010/main" val="4037925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7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8" baseType="lpstr">
      <vt:lpstr>Office-téma</vt:lpstr>
      <vt:lpstr>Artist page</vt:lpstr>
      <vt:lpstr>Artist page</vt:lpstr>
      <vt:lpstr>HOME</vt:lpstr>
      <vt:lpstr>ARTWORKS</vt:lpstr>
      <vt:lpstr>COMMISSION</vt:lpstr>
      <vt:lpstr>Továbbfejlesztési lehetőségek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/>
  <cp:revision>368</cp:revision>
  <dcterms:created xsi:type="dcterms:W3CDTF">2022-05-16T17:35:58Z</dcterms:created>
  <dcterms:modified xsi:type="dcterms:W3CDTF">2022-05-16T20:13:20Z</dcterms:modified>
</cp:coreProperties>
</file>

<file path=docProps/thumbnail.jpeg>
</file>